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4" r:id="rId3"/>
    <p:sldId id="279" r:id="rId4"/>
    <p:sldId id="261" r:id="rId5"/>
    <p:sldId id="262" r:id="rId6"/>
    <p:sldId id="276" r:id="rId7"/>
    <p:sldId id="272" r:id="rId8"/>
    <p:sldId id="273" r:id="rId9"/>
    <p:sldId id="274" r:id="rId10"/>
    <p:sldId id="275" r:id="rId11"/>
    <p:sldId id="277" r:id="rId12"/>
    <p:sldId id="257" r:id="rId13"/>
    <p:sldId id="258" r:id="rId14"/>
    <p:sldId id="260" r:id="rId15"/>
    <p:sldId id="265" r:id="rId16"/>
    <p:sldId id="267" r:id="rId17"/>
    <p:sldId id="268" r:id="rId18"/>
    <p:sldId id="259" r:id="rId19"/>
    <p:sldId id="266" r:id="rId20"/>
    <p:sldId id="269" r:id="rId21"/>
    <p:sldId id="270" r:id="rId22"/>
    <p:sldId id="271"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3" d="100"/>
          <a:sy n="93" d="100"/>
        </p:scale>
        <p:origin x="104"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Martyn" userId="32e8def13d8ae0e8" providerId="LiveId" clId="{4B5D1FA9-2306-4427-A4F6-117EDE923F7F}"/>
    <pc:docChg chg="undo custSel delSld modSld">
      <pc:chgData name="Natalie Martyn" userId="32e8def13d8ae0e8" providerId="LiveId" clId="{4B5D1FA9-2306-4427-A4F6-117EDE923F7F}" dt="2020-08-26T05:17:02.807" v="36" actId="14100"/>
      <pc:docMkLst>
        <pc:docMk/>
      </pc:docMkLst>
      <pc:sldChg chg="addSp modSp mod">
        <pc:chgData name="Natalie Martyn" userId="32e8def13d8ae0e8" providerId="LiveId" clId="{4B5D1FA9-2306-4427-A4F6-117EDE923F7F}" dt="2020-08-25T22:46:31.349" v="15" actId="1076"/>
        <pc:sldMkLst>
          <pc:docMk/>
          <pc:sldMk cId="524547227" sldId="257"/>
        </pc:sldMkLst>
        <pc:picChg chg="mod">
          <ac:chgData name="Natalie Martyn" userId="32e8def13d8ae0e8" providerId="LiveId" clId="{4B5D1FA9-2306-4427-A4F6-117EDE923F7F}" dt="2020-08-25T22:46:31.349" v="15" actId="1076"/>
          <ac:picMkLst>
            <pc:docMk/>
            <pc:sldMk cId="524547227" sldId="257"/>
            <ac:picMk id="4" creationId="{00000000-0000-0000-0000-000000000000}"/>
          </ac:picMkLst>
        </pc:picChg>
        <pc:picChg chg="add mod">
          <ac:chgData name="Natalie Martyn" userId="32e8def13d8ae0e8" providerId="LiveId" clId="{4B5D1FA9-2306-4427-A4F6-117EDE923F7F}" dt="2020-08-25T22:46:29.703" v="14" actId="1076"/>
          <ac:picMkLst>
            <pc:docMk/>
            <pc:sldMk cId="524547227" sldId="257"/>
            <ac:picMk id="5" creationId="{971B0D9A-1BDF-4E50-B0C0-B6AE48EDD53A}"/>
          </ac:picMkLst>
        </pc:picChg>
      </pc:sldChg>
      <pc:sldChg chg="addSp modSp mod">
        <pc:chgData name="Natalie Martyn" userId="32e8def13d8ae0e8" providerId="LiveId" clId="{4B5D1FA9-2306-4427-A4F6-117EDE923F7F}" dt="2020-08-26T05:16:39.633" v="31" actId="14100"/>
        <pc:sldMkLst>
          <pc:docMk/>
          <pc:sldMk cId="1324291721" sldId="259"/>
        </pc:sldMkLst>
        <pc:picChg chg="mod">
          <ac:chgData name="Natalie Martyn" userId="32e8def13d8ae0e8" providerId="LiveId" clId="{4B5D1FA9-2306-4427-A4F6-117EDE923F7F}" dt="2020-08-26T05:16:39.633" v="31" actId="14100"/>
          <ac:picMkLst>
            <pc:docMk/>
            <pc:sldMk cId="1324291721" sldId="259"/>
            <ac:picMk id="4" creationId="{00000000-0000-0000-0000-000000000000}"/>
          </ac:picMkLst>
        </pc:picChg>
        <pc:picChg chg="add mod modCrop">
          <ac:chgData name="Natalie Martyn" userId="32e8def13d8ae0e8" providerId="LiveId" clId="{4B5D1FA9-2306-4427-A4F6-117EDE923F7F}" dt="2020-08-26T05:16:35.175" v="30" actId="18131"/>
          <ac:picMkLst>
            <pc:docMk/>
            <pc:sldMk cId="1324291721" sldId="259"/>
            <ac:picMk id="5" creationId="{9B65FB26-0C00-4284-9774-B1433E73CF69}"/>
          </ac:picMkLst>
        </pc:picChg>
      </pc:sldChg>
      <pc:sldChg chg="modSp mod">
        <pc:chgData name="Natalie Martyn" userId="32e8def13d8ae0e8" providerId="LiveId" clId="{4B5D1FA9-2306-4427-A4F6-117EDE923F7F}" dt="2020-08-25T22:46:37.606" v="16" actId="1076"/>
        <pc:sldMkLst>
          <pc:docMk/>
          <pc:sldMk cId="399306381" sldId="260"/>
        </pc:sldMkLst>
        <pc:picChg chg="mod">
          <ac:chgData name="Natalie Martyn" userId="32e8def13d8ae0e8" providerId="LiveId" clId="{4B5D1FA9-2306-4427-A4F6-117EDE923F7F}" dt="2020-08-25T22:46:37.606" v="16" actId="1076"/>
          <ac:picMkLst>
            <pc:docMk/>
            <pc:sldMk cId="399306381" sldId="260"/>
            <ac:picMk id="4" creationId="{00000000-0000-0000-0000-000000000000}"/>
          </ac:picMkLst>
        </pc:picChg>
      </pc:sldChg>
      <pc:sldChg chg="del">
        <pc:chgData name="Natalie Martyn" userId="32e8def13d8ae0e8" providerId="LiveId" clId="{4B5D1FA9-2306-4427-A4F6-117EDE923F7F}" dt="2020-08-25T22:44:01.188" v="0" actId="47"/>
        <pc:sldMkLst>
          <pc:docMk/>
          <pc:sldMk cId="674786539" sldId="263"/>
        </pc:sldMkLst>
      </pc:sldChg>
      <pc:sldChg chg="addSp delSp modSp mod">
        <pc:chgData name="Natalie Martyn" userId="32e8def13d8ae0e8" providerId="LiveId" clId="{4B5D1FA9-2306-4427-A4F6-117EDE923F7F}" dt="2020-08-25T22:49:09.182" v="25" actId="1076"/>
        <pc:sldMkLst>
          <pc:docMk/>
          <pc:sldMk cId="3126117623" sldId="266"/>
        </pc:sldMkLst>
        <pc:spChg chg="del">
          <ac:chgData name="Natalie Martyn" userId="32e8def13d8ae0e8" providerId="LiveId" clId="{4B5D1FA9-2306-4427-A4F6-117EDE923F7F}" dt="2020-08-25T22:48:38.958" v="18" actId="931"/>
          <ac:spMkLst>
            <pc:docMk/>
            <pc:sldMk cId="3126117623" sldId="266"/>
            <ac:spMk id="3" creationId="{00000000-0000-0000-0000-000000000000}"/>
          </ac:spMkLst>
        </pc:spChg>
        <pc:picChg chg="add mod">
          <ac:chgData name="Natalie Martyn" userId="32e8def13d8ae0e8" providerId="LiveId" clId="{4B5D1FA9-2306-4427-A4F6-117EDE923F7F}" dt="2020-08-25T22:48:41.663" v="19" actId="1076"/>
          <ac:picMkLst>
            <pc:docMk/>
            <pc:sldMk cId="3126117623" sldId="266"/>
            <ac:picMk id="5" creationId="{BA2E628A-0D44-4FAF-93F3-303F658EE064}"/>
          </ac:picMkLst>
        </pc:picChg>
        <pc:picChg chg="add mod">
          <ac:chgData name="Natalie Martyn" userId="32e8def13d8ae0e8" providerId="LiveId" clId="{4B5D1FA9-2306-4427-A4F6-117EDE923F7F}" dt="2020-08-25T22:49:09.182" v="25" actId="1076"/>
          <ac:picMkLst>
            <pc:docMk/>
            <pc:sldMk cId="3126117623" sldId="266"/>
            <ac:picMk id="7" creationId="{4E7C550D-5C2B-463C-8F76-50DBD563825D}"/>
          </ac:picMkLst>
        </pc:picChg>
      </pc:sldChg>
      <pc:sldChg chg="addSp modSp mod">
        <pc:chgData name="Natalie Martyn" userId="32e8def13d8ae0e8" providerId="LiveId" clId="{4B5D1FA9-2306-4427-A4F6-117EDE923F7F}" dt="2020-08-26T05:17:02.807" v="36" actId="14100"/>
        <pc:sldMkLst>
          <pc:docMk/>
          <pc:sldMk cId="965571844" sldId="269"/>
        </pc:sldMkLst>
        <pc:picChg chg="mod">
          <ac:chgData name="Natalie Martyn" userId="32e8def13d8ae0e8" providerId="LiveId" clId="{4B5D1FA9-2306-4427-A4F6-117EDE923F7F}" dt="2020-08-26T05:17:02.807" v="36" actId="14100"/>
          <ac:picMkLst>
            <pc:docMk/>
            <pc:sldMk cId="965571844" sldId="269"/>
            <ac:picMk id="4" creationId="{00000000-0000-0000-0000-000000000000}"/>
          </ac:picMkLst>
        </pc:picChg>
        <pc:picChg chg="add mod">
          <ac:chgData name="Natalie Martyn" userId="32e8def13d8ae0e8" providerId="LiveId" clId="{4B5D1FA9-2306-4427-A4F6-117EDE923F7F}" dt="2020-08-26T05:16:51.668" v="33" actId="1076"/>
          <ac:picMkLst>
            <pc:docMk/>
            <pc:sldMk cId="965571844" sldId="269"/>
            <ac:picMk id="5" creationId="{3CF5D66D-7519-4E96-A855-4FF986264D03}"/>
          </ac:picMkLst>
        </pc:picChg>
      </pc:sldChg>
      <pc:sldChg chg="addSp modSp mod">
        <pc:chgData name="Natalie Martyn" userId="32e8def13d8ae0e8" providerId="LiveId" clId="{4B5D1FA9-2306-4427-A4F6-117EDE923F7F}" dt="2020-08-25T22:45:59.067" v="7" actId="1076"/>
        <pc:sldMkLst>
          <pc:docMk/>
          <pc:sldMk cId="3596136989" sldId="270"/>
        </pc:sldMkLst>
        <pc:picChg chg="mod">
          <ac:chgData name="Natalie Martyn" userId="32e8def13d8ae0e8" providerId="LiveId" clId="{4B5D1FA9-2306-4427-A4F6-117EDE923F7F}" dt="2020-08-25T22:45:55.747" v="6" actId="1076"/>
          <ac:picMkLst>
            <pc:docMk/>
            <pc:sldMk cId="3596136989" sldId="270"/>
            <ac:picMk id="4" creationId="{00000000-0000-0000-0000-000000000000}"/>
          </ac:picMkLst>
        </pc:picChg>
        <pc:picChg chg="add mod">
          <ac:chgData name="Natalie Martyn" userId="32e8def13d8ae0e8" providerId="LiveId" clId="{4B5D1FA9-2306-4427-A4F6-117EDE923F7F}" dt="2020-08-25T22:45:59.067" v="7" actId="1076"/>
          <ac:picMkLst>
            <pc:docMk/>
            <pc:sldMk cId="3596136989" sldId="270"/>
            <ac:picMk id="5" creationId="{C4F138DC-E146-4BD3-AFCE-3476D5C4DE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224553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11125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665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101664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396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286041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1631981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73050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25410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DA352-1E1E-406E-8D0C-D79ED8C69322}" type="datetimeFigureOut">
              <a:rPr lang="en-AU" smtClean="0"/>
              <a:t>26/08/2020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43777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CDA352-1E1E-406E-8D0C-D79ED8C69322}"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30137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CDA352-1E1E-406E-8D0C-D79ED8C69322}" type="datetimeFigureOut">
              <a:rPr lang="en-AU" smtClean="0"/>
              <a:t>26/08/2020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311622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CDA352-1E1E-406E-8D0C-D79ED8C69322}" type="datetimeFigureOut">
              <a:rPr lang="en-AU" smtClean="0"/>
              <a:t>26/08/2020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293974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DA352-1E1E-406E-8D0C-D79ED8C69322}" type="datetimeFigureOut">
              <a:rPr lang="en-AU" smtClean="0"/>
              <a:t>26/08/2020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166803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CDA352-1E1E-406E-8D0C-D79ED8C69322}"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83168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DA352-1E1E-406E-8D0C-D79ED8C69322}" type="datetimeFigureOut">
              <a:rPr lang="en-AU" smtClean="0"/>
              <a:t>26/08/2020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2892E39-AD46-4A21-A401-28554632FB09}" type="slidenum">
              <a:rPr lang="en-AU" smtClean="0"/>
              <a:t>‹#›</a:t>
            </a:fld>
            <a:endParaRPr lang="en-AU"/>
          </a:p>
        </p:txBody>
      </p:sp>
    </p:spTree>
    <p:extLst>
      <p:ext uri="{BB962C8B-B14F-4D97-AF65-F5344CB8AC3E}">
        <p14:creationId xmlns:p14="http://schemas.microsoft.com/office/powerpoint/2010/main" val="394847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CDA352-1E1E-406E-8D0C-D79ED8C69322}" type="datetimeFigureOut">
              <a:rPr lang="en-AU" smtClean="0"/>
              <a:t>26/08/2020</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892E39-AD46-4A21-A401-28554632FB09}" type="slidenum">
              <a:rPr lang="en-AU" smtClean="0"/>
              <a:t>‹#›</a:t>
            </a:fld>
            <a:endParaRPr lang="en-AU"/>
          </a:p>
        </p:txBody>
      </p:sp>
    </p:spTree>
    <p:extLst>
      <p:ext uri="{BB962C8B-B14F-4D97-AF65-F5344CB8AC3E}">
        <p14:creationId xmlns:p14="http://schemas.microsoft.com/office/powerpoint/2010/main" val="32807369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COVID-19 Social Story</a:t>
            </a:r>
          </a:p>
        </p:txBody>
      </p:sp>
      <p:sp>
        <p:nvSpPr>
          <p:cNvPr id="3" name="Subtitle 2"/>
          <p:cNvSpPr>
            <a:spLocks noGrp="1"/>
          </p:cNvSpPr>
          <p:nvPr>
            <p:ph type="subTitle" idx="1"/>
          </p:nvPr>
        </p:nvSpPr>
        <p:spPr/>
        <p:txBody>
          <a:bodyPr/>
          <a:lstStyle/>
          <a:p>
            <a:r>
              <a:rPr lang="en-AU" dirty="0"/>
              <a:t>Special Needs Dental Team</a:t>
            </a:r>
          </a:p>
        </p:txBody>
      </p:sp>
    </p:spTree>
    <p:extLst>
      <p:ext uri="{BB962C8B-B14F-4D97-AF65-F5344CB8AC3E}">
        <p14:creationId xmlns:p14="http://schemas.microsoft.com/office/powerpoint/2010/main" val="326856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We may use the suction more in your visit now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160588"/>
            <a:ext cx="2911077" cy="3881437"/>
          </a:xfrm>
        </p:spPr>
      </p:pic>
    </p:spTree>
    <p:extLst>
      <p:ext uri="{BB962C8B-B14F-4D97-AF65-F5344CB8AC3E}">
        <p14:creationId xmlns:p14="http://schemas.microsoft.com/office/powerpoint/2010/main" val="306877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40" y="2629469"/>
            <a:ext cx="8596668" cy="1320800"/>
          </a:xfrm>
        </p:spPr>
        <p:txBody>
          <a:bodyPr>
            <a:normAutofit/>
          </a:bodyPr>
          <a:lstStyle/>
          <a:p>
            <a:pPr algn="ctr"/>
            <a:r>
              <a:rPr lang="en-AU" sz="5600" dirty="0"/>
              <a:t>Meet Our Staff</a:t>
            </a:r>
          </a:p>
        </p:txBody>
      </p:sp>
    </p:spTree>
    <p:extLst>
      <p:ext uri="{BB962C8B-B14F-4D97-AF65-F5344CB8AC3E}">
        <p14:creationId xmlns:p14="http://schemas.microsoft.com/office/powerpoint/2010/main" val="20674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Shona- Receptionist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360" y="1754981"/>
            <a:ext cx="2910150" cy="3881437"/>
          </a:xfrm>
        </p:spPr>
      </p:pic>
      <p:pic>
        <p:nvPicPr>
          <p:cNvPr id="5" name="Picture 4">
            <a:extLst>
              <a:ext uri="{FF2B5EF4-FFF2-40B4-BE49-F238E27FC236}">
                <a16:creationId xmlns:a16="http://schemas.microsoft.com/office/drawing/2014/main" id="{971B0D9A-1BDF-4E50-B0C0-B6AE48EDD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98357" y="2240161"/>
            <a:ext cx="3881438" cy="2911079"/>
          </a:xfrm>
          <a:prstGeom prst="rect">
            <a:avLst/>
          </a:prstGeom>
        </p:spPr>
      </p:pic>
    </p:spTree>
    <p:extLst>
      <p:ext uri="{BB962C8B-B14F-4D97-AF65-F5344CB8AC3E}">
        <p14:creationId xmlns:p14="http://schemas.microsoft.com/office/powerpoint/2010/main" val="52454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Sue- Receptionist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0825" y="1989991"/>
            <a:ext cx="2910150" cy="388143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704" y="1989991"/>
            <a:ext cx="2911078" cy="3881437"/>
          </a:xfrm>
          <a:prstGeom prst="rect">
            <a:avLst/>
          </a:prstGeom>
        </p:spPr>
      </p:pic>
    </p:spTree>
    <p:extLst>
      <p:ext uri="{BB962C8B-B14F-4D97-AF65-F5344CB8AC3E}">
        <p14:creationId xmlns:p14="http://schemas.microsoft.com/office/powerpoint/2010/main" val="35261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Dr Kerrie- Special Needs Specialist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0892" y="1930400"/>
            <a:ext cx="2910150" cy="3881437"/>
          </a:xfrm>
        </p:spPr>
      </p:pic>
    </p:spTree>
    <p:extLst>
      <p:ext uri="{BB962C8B-B14F-4D97-AF65-F5344CB8AC3E}">
        <p14:creationId xmlns:p14="http://schemas.microsoft.com/office/powerpoint/2010/main" val="39930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 Nikki </a:t>
            </a:r>
            <a:r>
              <a:rPr lang="en-AU" dirty="0" err="1"/>
              <a:t>Liew</a:t>
            </a:r>
            <a:r>
              <a:rPr lang="en-AU" dirty="0"/>
              <a:t>- Special Needs Specialist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6661" y="1743886"/>
            <a:ext cx="3166845" cy="4222461"/>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477" y="1743885"/>
            <a:ext cx="2812979" cy="4219469"/>
          </a:xfrm>
          <a:prstGeom prst="rect">
            <a:avLst/>
          </a:prstGeom>
        </p:spPr>
      </p:pic>
    </p:spTree>
    <p:extLst>
      <p:ext uri="{BB962C8B-B14F-4D97-AF65-F5344CB8AC3E}">
        <p14:creationId xmlns:p14="http://schemas.microsoft.com/office/powerpoint/2010/main" val="275720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 </a:t>
            </a:r>
            <a:r>
              <a:rPr lang="en-AU" dirty="0" err="1"/>
              <a:t>Hajer</a:t>
            </a:r>
            <a:r>
              <a:rPr lang="en-AU" dirty="0"/>
              <a:t> </a:t>
            </a:r>
            <a:r>
              <a:rPr lang="en-AU" dirty="0" err="1"/>
              <a:t>Derbi</a:t>
            </a:r>
            <a:r>
              <a:rPr lang="en-AU" dirty="0"/>
              <a:t>- Special Needs Specialist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1737" y="2065054"/>
            <a:ext cx="2911077" cy="3881437"/>
          </a:xfrm>
        </p:spPr>
      </p:pic>
      <p:pic>
        <p:nvPicPr>
          <p:cNvPr id="5" name="Picture 4">
            <a:extLst>
              <a:ext uri="{FF2B5EF4-FFF2-40B4-BE49-F238E27FC236}">
                <a16:creationId xmlns:a16="http://schemas.microsoft.com/office/drawing/2014/main" id="{A36E21AF-6763-4AE4-A6E6-976A55843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146" y="2065054"/>
            <a:ext cx="2131308" cy="3881437"/>
          </a:xfrm>
          <a:prstGeom prst="rect">
            <a:avLst/>
          </a:prstGeom>
        </p:spPr>
      </p:pic>
    </p:spTree>
    <p:extLst>
      <p:ext uri="{BB962C8B-B14F-4D97-AF65-F5344CB8AC3E}">
        <p14:creationId xmlns:p14="http://schemas.microsoft.com/office/powerpoint/2010/main" val="1283235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7" y="609600"/>
            <a:ext cx="9192115" cy="1320800"/>
          </a:xfrm>
        </p:spPr>
        <p:txBody>
          <a:bodyPr/>
          <a:lstStyle/>
          <a:p>
            <a:r>
              <a:rPr lang="en-AU" dirty="0"/>
              <a:t>Dr Warren </a:t>
            </a:r>
            <a:r>
              <a:rPr lang="en-AU" dirty="0" err="1"/>
              <a:t>Shnider</a:t>
            </a:r>
            <a:r>
              <a:rPr lang="en-AU" dirty="0"/>
              <a:t>- Special Needs Specialist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038" y="1930400"/>
            <a:ext cx="2862894" cy="4342452"/>
          </a:xfrm>
        </p:spPr>
      </p:pic>
      <p:pic>
        <p:nvPicPr>
          <p:cNvPr id="5" name="Picture 4">
            <a:extLst>
              <a:ext uri="{FF2B5EF4-FFF2-40B4-BE49-F238E27FC236}">
                <a16:creationId xmlns:a16="http://schemas.microsoft.com/office/drawing/2014/main" id="{EAFC81B8-B7D5-40D0-A607-5B8C2DC87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462" y="1930400"/>
            <a:ext cx="2889704" cy="4342452"/>
          </a:xfrm>
          <a:prstGeom prst="rect">
            <a:avLst/>
          </a:prstGeom>
        </p:spPr>
      </p:pic>
    </p:spTree>
    <p:extLst>
      <p:ext uri="{BB962C8B-B14F-4D97-AF65-F5344CB8AC3E}">
        <p14:creationId xmlns:p14="http://schemas.microsoft.com/office/powerpoint/2010/main" val="16684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Natalie- Oral Health Therapist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283" y="1808174"/>
            <a:ext cx="3001790" cy="4003663"/>
          </a:xfrm>
        </p:spPr>
      </p:pic>
      <p:pic>
        <p:nvPicPr>
          <p:cNvPr id="5" name="Picture 4">
            <a:extLst>
              <a:ext uri="{FF2B5EF4-FFF2-40B4-BE49-F238E27FC236}">
                <a16:creationId xmlns:a16="http://schemas.microsoft.com/office/drawing/2014/main" id="{9B65FB26-0C00-4284-9774-B1433E73C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39626" y="2255837"/>
            <a:ext cx="4064000" cy="3048000"/>
          </a:xfrm>
          <a:prstGeom prst="rect">
            <a:avLst/>
          </a:prstGeom>
        </p:spPr>
      </p:pic>
    </p:spTree>
    <p:extLst>
      <p:ext uri="{BB962C8B-B14F-4D97-AF65-F5344CB8AC3E}">
        <p14:creationId xmlns:p14="http://schemas.microsoft.com/office/powerpoint/2010/main" val="132429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 Catherine Fu- Dentist</a:t>
            </a:r>
          </a:p>
        </p:txBody>
      </p:sp>
      <p:pic>
        <p:nvPicPr>
          <p:cNvPr id="5" name="Content Placeholder 4">
            <a:extLst>
              <a:ext uri="{FF2B5EF4-FFF2-40B4-BE49-F238E27FC236}">
                <a16:creationId xmlns:a16="http://schemas.microsoft.com/office/drawing/2014/main" id="{BA2E628A-0D44-4FAF-93F3-303F658EE0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417" y="1930400"/>
            <a:ext cx="2911077" cy="3881437"/>
          </a:xfrm>
        </p:spPr>
      </p:pic>
      <p:pic>
        <p:nvPicPr>
          <p:cNvPr id="7" name="Picture 6">
            <a:extLst>
              <a:ext uri="{FF2B5EF4-FFF2-40B4-BE49-F238E27FC236}">
                <a16:creationId xmlns:a16="http://schemas.microsoft.com/office/drawing/2014/main" id="{4E7C550D-5C2B-463C-8F76-50DBD5638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344" y="1930399"/>
            <a:ext cx="2994569" cy="3881437"/>
          </a:xfrm>
          <a:prstGeom prst="rect">
            <a:avLst/>
          </a:prstGeom>
        </p:spPr>
      </p:pic>
    </p:spTree>
    <p:extLst>
      <p:ext uri="{BB962C8B-B14F-4D97-AF65-F5344CB8AC3E}">
        <p14:creationId xmlns:p14="http://schemas.microsoft.com/office/powerpoint/2010/main" val="312611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043" y="2770189"/>
            <a:ext cx="8596668" cy="3880773"/>
          </a:xfrm>
        </p:spPr>
        <p:txBody>
          <a:bodyPr/>
          <a:lstStyle/>
          <a:p>
            <a:pPr marL="0" indent="0" algn="ctr">
              <a:buNone/>
            </a:pPr>
            <a:r>
              <a:rPr lang="en-AU" dirty="0"/>
              <a:t>Things have changed a bit since COVID-19 at our clinic. </a:t>
            </a:r>
          </a:p>
          <a:p>
            <a:pPr marL="0" indent="0" algn="ctr">
              <a:buNone/>
            </a:pPr>
            <a:r>
              <a:rPr lang="en-AU" dirty="0"/>
              <a:t>Follow our social story to see how things have changed.</a:t>
            </a:r>
          </a:p>
          <a:p>
            <a:pPr marL="0" indent="0" algn="ctr">
              <a:buNone/>
            </a:pPr>
            <a:r>
              <a:rPr lang="en-AU" dirty="0"/>
              <a:t>We will also show you through our new entrance and our new outfits. </a:t>
            </a:r>
          </a:p>
          <a:p>
            <a:pPr marL="0" indent="0" algn="ctr">
              <a:buNone/>
            </a:pPr>
            <a:r>
              <a:rPr lang="en-AU" dirty="0"/>
              <a:t>We are now asking patients to wait in their car when they arrive, call us at reception to inform that you have arrived. Once ready the staff will collect you from your car. If coming by Taxi call us at reception and we will come out and greet you.</a:t>
            </a:r>
          </a:p>
        </p:txBody>
      </p:sp>
    </p:spTree>
    <p:extLst>
      <p:ext uri="{BB962C8B-B14F-4D97-AF65-F5344CB8AC3E}">
        <p14:creationId xmlns:p14="http://schemas.microsoft.com/office/powerpoint/2010/main" val="205050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Dr </a:t>
            </a:r>
            <a:r>
              <a:rPr lang="en-AU" dirty="0" err="1"/>
              <a:t>Agam</a:t>
            </a:r>
            <a:r>
              <a:rPr lang="en-AU" dirty="0"/>
              <a:t> Kaur- Dentist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7135" y="1839118"/>
            <a:ext cx="3048000" cy="4064001"/>
          </a:xfrm>
        </p:spPr>
      </p:pic>
      <p:pic>
        <p:nvPicPr>
          <p:cNvPr id="5" name="Picture 4">
            <a:extLst>
              <a:ext uri="{FF2B5EF4-FFF2-40B4-BE49-F238E27FC236}">
                <a16:creationId xmlns:a16="http://schemas.microsoft.com/office/drawing/2014/main" id="{3CF5D66D-7519-4E96-A855-4FF986264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141" y="1839119"/>
            <a:ext cx="3048000" cy="4064000"/>
          </a:xfrm>
          <a:prstGeom prst="rect">
            <a:avLst/>
          </a:prstGeom>
        </p:spPr>
      </p:pic>
    </p:spTree>
    <p:extLst>
      <p:ext uri="{BB962C8B-B14F-4D97-AF65-F5344CB8AC3E}">
        <p14:creationId xmlns:p14="http://schemas.microsoft.com/office/powerpoint/2010/main" val="96557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Simi- Dental Assistant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4170" y="1930400"/>
            <a:ext cx="2911077" cy="3881437"/>
          </a:xfrm>
        </p:spPr>
      </p:pic>
      <p:pic>
        <p:nvPicPr>
          <p:cNvPr id="5" name="Picture 4">
            <a:extLst>
              <a:ext uri="{FF2B5EF4-FFF2-40B4-BE49-F238E27FC236}">
                <a16:creationId xmlns:a16="http://schemas.microsoft.com/office/drawing/2014/main" id="{C4F138DC-E146-4BD3-AFCE-3476D5C4D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034" y="1930399"/>
            <a:ext cx="2750969" cy="3881437"/>
          </a:xfrm>
          <a:prstGeom prst="rect">
            <a:avLst/>
          </a:prstGeom>
        </p:spPr>
      </p:pic>
    </p:spTree>
    <p:extLst>
      <p:ext uri="{BB962C8B-B14F-4D97-AF65-F5344CB8AC3E}">
        <p14:creationId xmlns:p14="http://schemas.microsoft.com/office/powerpoint/2010/main" val="359613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Kerryn</a:t>
            </a:r>
            <a:r>
              <a:rPr lang="en-AU" dirty="0"/>
              <a:t>- Dental Assistant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1042" y="1930400"/>
            <a:ext cx="3136231" cy="4181642"/>
          </a:xfrm>
        </p:spPr>
      </p:pic>
      <p:pic>
        <p:nvPicPr>
          <p:cNvPr id="5" name="Picture 4">
            <a:extLst>
              <a:ext uri="{FF2B5EF4-FFF2-40B4-BE49-F238E27FC236}">
                <a16:creationId xmlns:a16="http://schemas.microsoft.com/office/drawing/2014/main" id="{6D72CA43-3617-4796-BF47-D61A39AC76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082"/>
          <a:stretch/>
        </p:blipFill>
        <p:spPr>
          <a:xfrm>
            <a:off x="4920981" y="1930401"/>
            <a:ext cx="3143960" cy="4181641"/>
          </a:xfrm>
          <a:prstGeom prst="rect">
            <a:avLst/>
          </a:prstGeom>
        </p:spPr>
      </p:pic>
    </p:spTree>
    <p:extLst>
      <p:ext uri="{BB962C8B-B14F-4D97-AF65-F5344CB8AC3E}">
        <p14:creationId xmlns:p14="http://schemas.microsoft.com/office/powerpoint/2010/main" val="369638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37" y="2765946"/>
            <a:ext cx="8596668" cy="1320800"/>
          </a:xfrm>
        </p:spPr>
        <p:txBody>
          <a:bodyPr/>
          <a:lstStyle/>
          <a:p>
            <a:r>
              <a:rPr lang="en-AU" dirty="0"/>
              <a:t>We look forward to seeing you soon!</a:t>
            </a:r>
          </a:p>
        </p:txBody>
      </p:sp>
    </p:spTree>
    <p:extLst>
      <p:ext uri="{BB962C8B-B14F-4D97-AF65-F5344CB8AC3E}">
        <p14:creationId xmlns:p14="http://schemas.microsoft.com/office/powerpoint/2010/main" val="380958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Our Carpark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8394" y="2160588"/>
            <a:ext cx="5175249" cy="3881437"/>
          </a:xfrm>
        </p:spPr>
      </p:pic>
    </p:spTree>
    <p:extLst>
      <p:ext uri="{BB962C8B-B14F-4D97-AF65-F5344CB8AC3E}">
        <p14:creationId xmlns:p14="http://schemas.microsoft.com/office/powerpoint/2010/main" val="217634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Our new entrance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85557" y="1825624"/>
            <a:ext cx="3263503"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19" y="1825624"/>
            <a:ext cx="3263504" cy="435133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5602"/>
          <a:stretch/>
        </p:blipFill>
        <p:spPr>
          <a:xfrm>
            <a:off x="7821594" y="1825624"/>
            <a:ext cx="3880879" cy="4373067"/>
          </a:xfrm>
          <a:prstGeom prst="rect">
            <a:avLst/>
          </a:prstGeom>
        </p:spPr>
      </p:pic>
    </p:spTree>
    <p:extLst>
      <p:ext uri="{BB962C8B-B14F-4D97-AF65-F5344CB8AC3E}">
        <p14:creationId xmlns:p14="http://schemas.microsoft.com/office/powerpoint/2010/main" val="267849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Temperature checking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593" y="2345315"/>
            <a:ext cx="2910150" cy="3881437"/>
          </a:xfrm>
        </p:spPr>
      </p:pic>
      <p:sp>
        <p:nvSpPr>
          <p:cNvPr id="5" name="TextBox 4"/>
          <p:cNvSpPr txBox="1"/>
          <p:nvPr/>
        </p:nvSpPr>
        <p:spPr>
          <a:xfrm>
            <a:off x="1182255" y="1768525"/>
            <a:ext cx="7813964" cy="369332"/>
          </a:xfrm>
          <a:prstGeom prst="rect">
            <a:avLst/>
          </a:prstGeom>
          <a:noFill/>
        </p:spPr>
        <p:txBody>
          <a:bodyPr wrap="square" rtlCol="0">
            <a:spAutoFit/>
          </a:bodyPr>
          <a:lstStyle/>
          <a:p>
            <a:pPr algn="ctr"/>
            <a:r>
              <a:rPr lang="en-AU" dirty="0"/>
              <a:t>We will check your temperature before you enter the clinic.</a:t>
            </a:r>
          </a:p>
        </p:txBody>
      </p:sp>
    </p:spTree>
    <p:extLst>
      <p:ext uri="{BB962C8B-B14F-4D97-AF65-F5344CB8AC3E}">
        <p14:creationId xmlns:p14="http://schemas.microsoft.com/office/powerpoint/2010/main" val="128843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Sanitise your hands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160588"/>
            <a:ext cx="2911077" cy="3881437"/>
          </a:xfrm>
        </p:spPr>
      </p:pic>
    </p:spTree>
    <p:extLst>
      <p:ext uri="{BB962C8B-B14F-4D97-AF65-F5344CB8AC3E}">
        <p14:creationId xmlns:p14="http://schemas.microsoft.com/office/powerpoint/2010/main" val="386903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Once your hands are clean you can now sit in the chair</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267"/>
          <a:stretch/>
        </p:blipFill>
        <p:spPr>
          <a:xfrm>
            <a:off x="3520480" y="2160588"/>
            <a:ext cx="3532406" cy="3990830"/>
          </a:xfrm>
        </p:spPr>
      </p:pic>
    </p:spTree>
    <p:extLst>
      <p:ext uri="{BB962C8B-B14F-4D97-AF65-F5344CB8AC3E}">
        <p14:creationId xmlns:p14="http://schemas.microsoft.com/office/powerpoint/2010/main" val="1643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Once you sit in the chair we will get you to perform a mouthwash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0480" y="2160588"/>
            <a:ext cx="2911077" cy="3881437"/>
          </a:xfrm>
        </p:spPr>
      </p:pic>
    </p:spTree>
    <p:extLst>
      <p:ext uri="{BB962C8B-B14F-4D97-AF65-F5344CB8AC3E}">
        <p14:creationId xmlns:p14="http://schemas.microsoft.com/office/powerpoint/2010/main" val="133256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Now you’re ready for us to check your teeth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4365" y="2160588"/>
            <a:ext cx="2183308" cy="3881437"/>
          </a:xfrm>
        </p:spPr>
      </p:pic>
    </p:spTree>
    <p:extLst>
      <p:ext uri="{BB962C8B-B14F-4D97-AF65-F5344CB8AC3E}">
        <p14:creationId xmlns:p14="http://schemas.microsoft.com/office/powerpoint/2010/main" val="19502684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CB9DF19D9FB9478DBE8240E59FBFFB" ma:contentTypeVersion="8" ma:contentTypeDescription="Create a new document." ma:contentTypeScope="" ma:versionID="936b9b5ae8ac83a02ff04600e397ed44">
  <xsd:schema xmlns:xsd="http://www.w3.org/2001/XMLSchema" xmlns:xs="http://www.w3.org/2001/XMLSchema" xmlns:p="http://schemas.microsoft.com/office/2006/metadata/properties" xmlns:ns2="7232f008-0971-4bf8-90c7-cfe7571d4d1e" targetNamespace="http://schemas.microsoft.com/office/2006/metadata/properties" ma:root="true" ma:fieldsID="7dd5aa3eb0e00d89cea4d4c94639369b" ns2:_="">
    <xsd:import namespace="7232f008-0971-4bf8-90c7-cfe7571d4d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2f008-0971-4bf8-90c7-cfe7571d4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638707-E0CA-46E8-A2CE-518AC95721EC}"/>
</file>

<file path=customXml/itemProps2.xml><?xml version="1.0" encoding="utf-8"?>
<ds:datastoreItem xmlns:ds="http://schemas.openxmlformats.org/officeDocument/2006/customXml" ds:itemID="{81F178FB-E7C8-4134-A7BB-21A261FEF899}"/>
</file>

<file path=customXml/itemProps3.xml><?xml version="1.0" encoding="utf-8"?>
<ds:datastoreItem xmlns:ds="http://schemas.openxmlformats.org/officeDocument/2006/customXml" ds:itemID="{1B3ECAD8-2475-4401-8ADA-3D208FD79E19}"/>
</file>

<file path=docProps/app.xml><?xml version="1.0" encoding="utf-8"?>
<Properties xmlns="http://schemas.openxmlformats.org/officeDocument/2006/extended-properties" xmlns:vt="http://schemas.openxmlformats.org/officeDocument/2006/docPropsVTypes">
  <Template>Facet</Template>
  <TotalTime>794</TotalTime>
  <Words>218</Words>
  <Application>Microsoft Office PowerPoint</Application>
  <PresentationFormat>Widescreen</PresentationFormat>
  <Paragraphs>28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COVID-19 Social Story</vt:lpstr>
      <vt:lpstr>PowerPoint Presentation</vt:lpstr>
      <vt:lpstr>Our Carpark</vt:lpstr>
      <vt:lpstr>Our new entrance</vt:lpstr>
      <vt:lpstr>Temperature checking</vt:lpstr>
      <vt:lpstr>Sanitise your hands</vt:lpstr>
      <vt:lpstr>Once your hands are clean you can now sit in the chair</vt:lpstr>
      <vt:lpstr>Once you sit in the chair we will get you to perform a mouthwash</vt:lpstr>
      <vt:lpstr>Now you’re ready for us to check your teeth</vt:lpstr>
      <vt:lpstr>We may use the suction more in your visit now</vt:lpstr>
      <vt:lpstr>Meet Our Staff</vt:lpstr>
      <vt:lpstr>Shona- Receptionist</vt:lpstr>
      <vt:lpstr>Sue- Receptionist</vt:lpstr>
      <vt:lpstr>Dr Kerrie- Special Needs Specialist</vt:lpstr>
      <vt:lpstr>Dr Nikki Liew- Special Needs Specialist</vt:lpstr>
      <vt:lpstr>Dr Hajer Derbi- Special Needs Specialist</vt:lpstr>
      <vt:lpstr>Dr Warren Shnider- Special Needs Specialist</vt:lpstr>
      <vt:lpstr>Natalie- Oral Health Therapist</vt:lpstr>
      <vt:lpstr>Dr Catherine Fu- Dentist</vt:lpstr>
      <vt:lpstr>Dr Agam Kaur- Dentist</vt:lpstr>
      <vt:lpstr>Simi- Dental Assistant</vt:lpstr>
      <vt:lpstr>Kerryn- Dental Assistant</vt:lpstr>
      <vt:lpstr>We look forward to seeing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Social Story</dc:title>
  <dc:creator>Dentist2</dc:creator>
  <cp:lastModifiedBy>Natalie Martyn</cp:lastModifiedBy>
  <cp:revision>18</cp:revision>
  <dcterms:created xsi:type="dcterms:W3CDTF">2020-07-15T05:26:57Z</dcterms:created>
  <dcterms:modified xsi:type="dcterms:W3CDTF">2020-08-26T05:17:42Z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0x010100A8CB9DF19D9FB9478DBE8240E59FBFFB</vt:lpwstr>
  </property>
</Properties>
</file>